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E6B92-C17E-B1B3-8335-20950F6DC7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45B75-70C8-5580-8766-DE34B8EFBD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8F628-7E65-3045-E044-89B31A3EB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5DBB3-8FCE-6984-A583-684097CBA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CC874-749F-027A-A5E4-ABC416023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818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BEE39-2C23-AAFA-3BC8-1E209759E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7A92D-6ADE-A6FE-5CF9-5B9EE31FF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BBEAC-C905-7241-4488-4DB82F3C9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020A4-F468-E800-FE74-22EB9AF0B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E3A31-8C60-3073-815C-D5BE9C0CC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79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01DA36-39A1-F8D3-5157-CB9FD4C8F2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E48E67-863C-03B8-52D2-269AD74AC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3EDAA-12D7-33EA-DEF6-046ECB8E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F180D-98C9-C881-39DA-6DD8C4D5A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66C0C-3244-9E0B-C80A-9E169AB80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48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89439-7EE6-1814-5719-F8120C219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1C668-2DB7-F668-B4C3-788D1493A3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022AF-B156-6F4A-671F-F0ED83E6D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52C91F-32F9-953E-B2E5-A5B8B91AC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FA31F-05F1-FC19-E608-A6B6C1343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28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DA2F-8652-780F-2D47-9FDA8793D2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A63A71-7E05-8057-24E7-6AEA3E6C5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FC815-C3EB-9EBA-F501-5BB8E274F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B8756-4C3D-DD52-F096-DBB421605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56994-1C93-7579-F837-166B156A6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5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04142-6666-E400-074D-98C568E94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87FD2-80A3-06BB-AC72-04A25F8AF6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C0ABB-B80B-5934-D5B2-9ADDA7A47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BDD83-EF43-DBDF-BD00-0C1929F52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46DE22-AF4E-46A7-AF8A-30087F804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A3F691-5400-F415-47B7-D40E7D7C0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89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1490D-F196-B187-ACAB-D72AF41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0F803D-93C3-4DB8-F343-11B9CD7A00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07975-CB2F-DF94-E4CD-722CF037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D6117C-271B-BD92-E612-3928491887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F1F004-2733-044D-96CD-6E7DBCDB53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C9EB10-B69C-3F8F-FF49-2B5D4CC43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05E9AA-2B18-7025-D53B-5685687A4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C4EB0D-66A1-94CA-DCF7-E690E02C0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18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4E76B-66B6-94A3-D9F8-FC3E33E8A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561FE-1057-DBDB-D714-466A27E60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98F63A-89BC-F3DA-0F04-A21C47CF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A5E8E1-F7CE-0495-4B15-41648DF89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2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6982D5-E76A-ACED-FC1F-AEE3D6120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6AD0ED-6FAC-D770-A38D-0339943C0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949129-B2D7-9928-B981-2B21BE168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32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B954F-C2B9-6886-5654-C8E5365A7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A00E8-C018-6921-BAF0-B88694918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5F6AF1-F640-B42D-463C-F0851E184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38D2F9-680C-DBDC-27FB-861D07F2A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B1383-1E8A-1D14-9E19-C06B1ACB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7E8A61-590B-EB77-63DD-7DE3BD6E3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96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7A589-46EA-30AA-0945-67A383261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226BFF-1109-63D9-E4BD-C7F6954201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58CC6A-38B7-7396-F3BC-0FEB329FD2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2F8C5F-96FD-5EF1-FE02-C6B4553AD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0E7A3-1DFD-E4DF-471A-667EDB806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1931AC-FAC7-9B7B-EFEC-F3161376D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0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CF35AA-8C3E-669B-CE67-354CE0381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9DBE2-3596-4688-C722-75CAB9177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4F2E7-EF82-F147-F253-90C5FB6D55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1378ED-8624-4922-B230-22598872BA03}" type="datetimeFigureOut">
              <a:rPr lang="en-US" smtClean="0"/>
              <a:t>12/20/2025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58FE4-DC23-7BD8-677E-25727CF956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1EE79-9D8E-F5AD-59DF-4DAEF8A6B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5D5C77-90D1-455F-BF8E-F94F933CE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0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CA7F27A-922E-8704-3D38-5A26C5504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94" y="714146"/>
            <a:ext cx="8789982" cy="525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7241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University of Denver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Barry Hughes</dc:creator>
  <cp:lastModifiedBy>Barry Hughes</cp:lastModifiedBy>
  <cp:revision>2</cp:revision>
  <dcterms:created xsi:type="dcterms:W3CDTF">2025-11-30T12:32:46Z</dcterms:created>
  <dcterms:modified xsi:type="dcterms:W3CDTF">2025-12-20T20:48:00Z</dcterms:modified>
</cp:coreProperties>
</file>