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5F5FE-9F62-2051-A03A-A96ADC1AD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413A13-419E-27EB-290E-8C37E71E06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13326-5181-64E8-2EFF-1FD4FCBF5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25B83-8D94-DC23-4966-2BFA8A4AA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0DF116-82F0-05DB-67D0-C33B74A5C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214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099AF-E4B1-2D0B-9B65-5D589923D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F0BED0-E6C4-BCB2-12CF-6CC30DC637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A2EE3-0476-838C-19F9-48B6D4A45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529B74-2C6F-C677-27AB-4A760D399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0D92E-5B1F-A6C4-98FD-B13948F85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672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E9E61E-F4BA-BF34-A3B0-1FC358B5BC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DDBAFB-4E46-8E95-2CFA-68ED3F4E23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7C445-2D91-BD54-27DC-2193803D6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F9D16E-3C8D-0C03-DE05-A85DC5235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61D67-5F4A-8741-7749-E6569BA26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68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594A9-71EB-D724-3C4D-FADD26D71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35536-85C7-3D99-FC9B-DD9CFFED0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9D819-E6B0-C4FC-DCC0-27A697E0B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62684C-FB0C-BED0-08BD-AC8C193CA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20BFE-F024-9F77-E07C-210445793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28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FA888C-705F-4770-AF96-CBF0765D3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698B06-7F45-6C7A-D2D9-22900893B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B2BA1C-D8E3-0BD2-DC59-8C435794A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3C5995-5E1C-3668-756E-B8F9C46F5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CD4C7-B5AB-D7E1-9267-388CD4F38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887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DBA50-E7F9-D53E-F94E-201E6B6C2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F7BF5-FD89-BA28-13D6-BEE03C4505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97939B-4425-657C-69D1-55A55816AE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15C730-34CA-CA69-F271-496333240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DE0143-49E2-9799-4606-44F32FFD8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971B7-1019-B165-BB09-03582CC26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502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92A25-361A-3C8E-193E-1BE2850FA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51A541-F19B-1CDC-DE36-E9E18B566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8113C8-B326-A94E-79F7-11FAC0EBC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AFE1B7-691E-5EC8-5D47-AAA2AA621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9625B3-130D-B364-19AC-4A790C2CF7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1B9095-9AD5-4B40-90C4-08CFB94A1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5419DA-C448-5D83-562A-FAC763179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5E6DFF-2440-B661-FA58-087AFAD60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794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7635D-4462-BBDD-7D63-7D5C866F5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87D2B0-BFF2-C662-6565-0AF42571B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D326FF-8884-4E83-CB60-E4EAE1C1C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4192E1-7D42-E304-37A5-D7D23332C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98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85A799-1C16-1871-66A6-9CDF7DD34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CB159-02D2-D43D-AF2B-5C619B884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6E3D5-645C-3494-05DF-EF3DF6FAB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238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844A1-A3BE-2B73-B7B2-F60B50E6E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F855C-7B1B-95C0-5A85-E44AF3374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203C7C-2272-6B97-8A08-A7DD5986D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BA490D-C65B-857E-4C89-69F6C3D58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871AD3-7959-C7AE-6FCB-7B8E83989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9C90A3-9513-F197-E5A3-3D7CBD99D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7A3D5-6EE7-3B94-9A06-4074C3EB5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11F21F-DBDE-AAD1-7770-C89ADE5157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17434C-0EDB-DC6F-277A-F04EF4B00A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005122-0631-ED94-C144-2949B05FC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DF294D-ECCE-47A0-E91C-40C70CAC6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945B3-0609-2590-40CC-A354B0987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613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59CDFD5-21D5-B1BB-75F7-6E9AAA21A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2251F-0598-E751-4346-F9F43C64B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08CFC-CFE5-85F7-A641-4CFCBDD294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B5D950-D371-4DDE-A4E1-B31AF4011BE3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5E14C-EA63-93FD-189E-056B400C03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BF9BB-26E4-F60D-867C-7333CC98E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FD3F7F-7857-4D61-BD8A-28F25D8DA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34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E1B1C-043B-BE6F-87CC-D7B739E2C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152">
            <a:extLst>
              <a:ext uri="{FF2B5EF4-FFF2-40B4-BE49-F238E27FC236}">
                <a16:creationId xmlns:a16="http://schemas.microsoft.com/office/drawing/2014/main" id="{AEB1B21C-5F45-9D5C-84E8-CAC968DF3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074" y="1773749"/>
            <a:ext cx="5798655" cy="3526763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895E0302-1964-F8DC-20D5-4058A0A26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5585" y="1720655"/>
            <a:ext cx="3876032" cy="363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1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University of Denver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Barry Hughes</dc:creator>
  <cp:lastModifiedBy>Barry Hughes</cp:lastModifiedBy>
  <cp:revision>1</cp:revision>
  <dcterms:created xsi:type="dcterms:W3CDTF">2025-11-23T15:19:00Z</dcterms:created>
  <dcterms:modified xsi:type="dcterms:W3CDTF">2025-11-23T15:22:59Z</dcterms:modified>
</cp:coreProperties>
</file>