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2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21B78-6A4B-2D0D-4284-4CD58EF907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B818E9-508E-95E3-0AD9-3E62D65937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62D319-60F1-DF0A-DE77-A8FC606D9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46B2F-5BAA-F4B2-DE5C-7D440B446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229E7-D6AA-059A-5718-6EFB2A32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475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9FEB1-87ED-58A2-AEBC-77CA8A8D8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49F5AA-F422-5D35-D381-47F862A990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A4DB9-89CA-C8EF-DF0D-9724D7859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894031-292B-7CAC-30D2-09E56EC1D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0BD6C-6198-C7FF-8D08-858BB7D55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853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6E8893-0834-3CD9-8AD1-85DDDEE18F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F84D50-EDDB-5388-FEB5-C39720A6EE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0E727-D6AF-C279-A6E6-001E590C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191DA-8AC2-B319-1418-624CD9E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CFCE2C-198A-573C-2B4F-F31413DF9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34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4228-98CB-BEE0-2AC1-4A8091589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E4B07-66B3-EC67-958C-E0174FBAE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6F650B-1B60-B82D-8115-B079DDCF4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549AE-60A5-299B-AE9A-6B7A9CFA0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7D046-73EF-4C6C-02D8-6142D9515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897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416F-C4DB-F19E-7547-D27C3A66A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BD7A67-4C64-44AE-5443-4D49E47AC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701A8-9CA9-9E6A-7582-433317804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22D428-77CB-57CE-6F55-027307AD9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126A37-D8E1-862C-94BB-33AD33042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172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9D239-7E20-9F78-24FC-44749E054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9D91D-1613-58EE-970F-C1F6AAC135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FEEEA4-5593-121A-4773-59FB90EBE1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F9D75F-C7DC-D593-B61D-D22920DB0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08203E-5FE9-5F12-B18C-FD728DF23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F01C90-7934-C797-E376-4F5D2B4BE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494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13968-ED6B-A367-5B5D-CE63162DB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422B8-015F-71B3-4235-644A0D31DE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7213E5-839E-F6BB-9FAE-9DD439F6F1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A58165-F3B0-D290-E76D-AA223807FE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7D0DE1-27AD-3CFA-C8A2-B8E6D84717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90368F-E6CF-FA63-5E99-A980B96F4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2F8A77-C9D4-E10C-2994-D3B5BA825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54C3A5-07C6-0413-2AE1-279BD3957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637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2B91E-0F12-2BB3-299E-DAD7E36CC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4F5091-5569-8BE5-E403-5367B3E11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198DDB-42F7-A9D4-C9A3-0DBFAC2E3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3A40C6-B29C-075A-74B4-5AA72A450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57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0314FF-FA13-7AC5-A6AD-DD57A6ED7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0CDD72-A67D-299D-0F83-97CB42AFC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A18FC3-1B94-8C1E-B256-2AA455066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672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A3E52-63B8-BC74-B68B-3E83DBA04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3A56BE-D32F-4C84-83DA-B763CDE9F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5B0F78-69EB-5C9F-E9A8-827301275E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C5B3ED-A641-E3E8-0224-5C6A071CB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1335D9-7C2B-230D-4F49-B3A960F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4A83E6-252F-0E92-803F-3D67E8773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755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28DBA-341F-5853-68AE-C7B90261D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42CAFF-5688-87D0-0005-AFDC385AE8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86A50B-3287-7115-643D-AD79923005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DD6DEB-E059-AAC7-5663-5897E62BC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A80DD7-D846-519E-F1F6-9147D99A6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30C3A0-D30B-217E-41BF-BCD100A00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52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3A38B0-4083-5490-43E7-5DC1EA479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746B0E-5517-399A-E665-C5E1A06E3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1B2EE-B985-DB86-37B6-8F977EFC79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A04497-018F-4171-84EA-9FA74EE4D6E3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7EE851-521B-B57F-D876-E126072914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7D07AD-1D3E-5CFD-6C76-F90ABAE18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14439E-6DDC-455E-B6FB-AF70213A5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880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CD5385E-F168-13FC-6B22-F48FD89EC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311" y="642538"/>
            <a:ext cx="8792802" cy="573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2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>University of Denver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Barry Hughes</dc:creator>
  <cp:lastModifiedBy>Barry Hughes</cp:lastModifiedBy>
  <cp:revision>1</cp:revision>
  <dcterms:created xsi:type="dcterms:W3CDTF">2025-11-30T19:43:26Z</dcterms:created>
  <dcterms:modified xsi:type="dcterms:W3CDTF">2025-11-30T19:51:10Z</dcterms:modified>
</cp:coreProperties>
</file>